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4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998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4BDC7-95FD-4C79-8A49-9D9889C633EF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92B74-D582-48A8-B06E-98C6D0ECAF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5823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C6CCF4-3D8E-4A83-A064-81C3EB3CE0B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60768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CFBD8E-3D23-405A-AB4B-8BDF23337C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F8BC101-EC5C-48B9-8786-067E8FC0CE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28A598C-B226-407A-9529-C8BE0D38B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72DB15-A785-4157-9C1D-0293A8ADC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64137A5-3DAF-4E14-A414-B8FD96976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640005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6D64B2-2FF4-46D7-8884-42B1F8382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0126FBF-1A47-41E5-AD4E-205EBD4918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3200D1A-B53D-4A07-8390-45991EA5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C0A6E45-F6FC-4800-97B2-D8479278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B2EA23-86B2-417B-8147-66B2BE82DC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912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0AA19CE-7588-45DA-A776-B23AE334293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270555F-2243-40ED-B76B-0D53847C8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A1E27C-D108-4462-8139-164D7FFD2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B167D93-97E4-4BE2-97A0-18EAC2E9D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B3F863-6653-4752-81DB-C98F24AFA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25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87081B3-36C8-4E96-8A3F-CAE3E9E94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11B1F19-FD4D-4CCB-AC38-4AC615EAAB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3CCA2F-8626-45B3-8459-1CB5053AC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2E4139-F749-474F-B54E-9454DCDF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B945DAA-11F6-455D-9433-A82E24E76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0575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182B003-5E9F-499D-93B9-6BB4D6382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3DB1868-8782-4DA1-BFA6-C04AD74BBD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3969CE-0C52-4395-B7A2-4067DE4DA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6FB26AB-B216-4ECB-95FF-B0AE704C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11E525-060C-415C-B320-DEAFDE30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054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4B73DA-44B2-41E3-8E11-C4A7963478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8B2794C-32F5-4666-9293-46F0FBC020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AC0EF13-E4C9-4DBD-91DD-C7515274E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3EB858B-439A-4DE4-9155-CF41FD063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106095-C711-4F8D-BCD0-ECD6A0354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EC3B332-0C64-4215-8012-2E3892A90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354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96F8569-7AF0-40B2-AF81-71F51699B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9A5D091-A83A-45AB-847B-CB35D163E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1B7BE70-511D-40EC-BC08-631B22032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7222313-D619-4A42-9DB0-6A9320D4EF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CFEF8BD-EDC9-4A4F-9C9B-B13BE006D0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3C729415-C221-4EDC-A913-0EE348AED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795297A-3C10-4035-BB97-25A7DAAFD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2892F6E-3D8D-4F31-9C53-513277FC4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680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1DF3410-E43F-4B0C-A09F-E0F468932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FC9C62E-0BA0-4BA3-862C-2EAD9EA7E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5564943-0061-4FBD-8DE8-A921B276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B70D10E-65B4-49F5-A8EC-DB5EE428C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64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FD2F6AC-1DC4-4469-9A8C-1EFF04908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A8D0FE0-6F42-48B4-9160-B2B92F180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371E3E0-A31E-4C8D-8A60-C1B99C17B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5895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588189-0F73-44BE-A175-D80570EA8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8871FEA-7617-42F9-A3E0-D8ADDEE08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4EE7804-0F7C-46A0-AAFA-CECA207183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36ED1D5-6ED1-45DE-98A2-FB4D479F0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FDD044C-347D-4CA8-9A25-E8F7F457A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B1EC1BA-83CD-4567-9F56-8BA33ABDB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020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FBAE721-2D3A-45A9-8C4E-0BF9DCC7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B4E0CD20-4D33-4874-8211-64804F9C71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81E5E9A-AD28-48AC-98D6-BC46CDF56F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51189D3-A268-4F59-B8A0-62219322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BA4AA1-2C9E-4975-ACF2-40AEBC96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580A7B-314B-4F16-991D-A8D76B5E44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502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CA2627E-AA44-4C4E-B32B-044CAE3AB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5376AD2-F3E9-48CC-86E7-00F9D4E948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8C87592-BE99-4E40-BEE4-2C30683E79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B925E-9F68-4C87-B02E-2964DC514604}" type="datetimeFigureOut">
              <a:rPr kumimoji="1" lang="ja-JP" altLang="en-US" smtClean="0"/>
              <a:t>2019/12/6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86EED6A-C835-49B6-8536-B1A1DC00E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B24B19A-08F9-42FB-AE1E-3F87D6AD09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ADBFE-C3F8-46B4-A1A8-8AD4FDE7137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605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星: 5 pt 17">
            <a:extLst>
              <a:ext uri="{FF2B5EF4-FFF2-40B4-BE49-F238E27FC236}">
                <a16:creationId xmlns:a16="http://schemas.microsoft.com/office/drawing/2014/main" id="{0FF0B23B-F80E-4213-8C11-A9ED4DE1C793}"/>
              </a:ext>
            </a:extLst>
          </p:cNvPr>
          <p:cNvSpPr/>
          <p:nvPr/>
        </p:nvSpPr>
        <p:spPr>
          <a:xfrm>
            <a:off x="1341564" y="1231505"/>
            <a:ext cx="4158343" cy="3965575"/>
          </a:xfrm>
          <a:prstGeom prst="star5">
            <a:avLst/>
          </a:prstGeom>
          <a:solidFill>
            <a:srgbClr val="FFFF00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9" name="グループ化 28">
            <a:extLst>
              <a:ext uri="{FF2B5EF4-FFF2-40B4-BE49-F238E27FC236}">
                <a16:creationId xmlns:a16="http://schemas.microsoft.com/office/drawing/2014/main" id="{0101B5A9-3010-4D97-8962-48179E19906E}"/>
              </a:ext>
            </a:extLst>
          </p:cNvPr>
          <p:cNvGrpSpPr/>
          <p:nvPr/>
        </p:nvGrpSpPr>
        <p:grpSpPr>
          <a:xfrm>
            <a:off x="713988" y="1428715"/>
            <a:ext cx="5323114" cy="3965575"/>
            <a:chOff x="761997" y="1346654"/>
            <a:chExt cx="5323114" cy="3965575"/>
          </a:xfrm>
        </p:grpSpPr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36A99DE1-136A-475A-8F83-5FD8F6A1ED3B}"/>
                </a:ext>
              </a:extLst>
            </p:cNvPr>
            <p:cNvSpPr/>
            <p:nvPr/>
          </p:nvSpPr>
          <p:spPr>
            <a:xfrm>
              <a:off x="1314897" y="1346654"/>
              <a:ext cx="4158343" cy="396557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  <a:alpha val="18000"/>
              </a:schemeClr>
            </a:solidFill>
            <a:effectLst>
              <a:glow rad="228600">
                <a:schemeClr val="accent6">
                  <a:satMod val="175000"/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28" name="グループ化 27">
              <a:extLst>
                <a:ext uri="{FF2B5EF4-FFF2-40B4-BE49-F238E27FC236}">
                  <a16:creationId xmlns:a16="http://schemas.microsoft.com/office/drawing/2014/main" id="{BB6D737D-C1E3-4F8D-9D2B-BD9AC025EC8F}"/>
                </a:ext>
              </a:extLst>
            </p:cNvPr>
            <p:cNvGrpSpPr/>
            <p:nvPr/>
          </p:nvGrpSpPr>
          <p:grpSpPr>
            <a:xfrm>
              <a:off x="761997" y="1953846"/>
              <a:ext cx="5323114" cy="3066601"/>
              <a:chOff x="761997" y="1953846"/>
              <a:chExt cx="5323114" cy="3066601"/>
            </a:xfrm>
          </p:grpSpPr>
          <p:sp>
            <p:nvSpPr>
              <p:cNvPr id="24" name="フリーフォーム: 図形 23">
                <a:extLst>
                  <a:ext uri="{FF2B5EF4-FFF2-40B4-BE49-F238E27FC236}">
                    <a16:creationId xmlns:a16="http://schemas.microsoft.com/office/drawing/2014/main" id="{14D38E37-3E37-4200-B407-D267D0B452CA}"/>
                  </a:ext>
                </a:extLst>
              </p:cNvPr>
              <p:cNvSpPr/>
              <p:nvPr/>
            </p:nvSpPr>
            <p:spPr>
              <a:xfrm>
                <a:off x="2932156" y="2712122"/>
                <a:ext cx="2832944" cy="2308325"/>
              </a:xfrm>
              <a:custGeom>
                <a:avLst/>
                <a:gdLst>
                  <a:gd name="connsiteX0" fmla="*/ 171229 w 2766253"/>
                  <a:gd name="connsiteY0" fmla="*/ 2088588 h 2709689"/>
                  <a:gd name="connsiteX1" fmla="*/ 7943 w 2766253"/>
                  <a:gd name="connsiteY1" fmla="*/ 2404274 h 2709689"/>
                  <a:gd name="connsiteX2" fmla="*/ 236543 w 2766253"/>
                  <a:gd name="connsiteY2" fmla="*/ 2524017 h 2709689"/>
                  <a:gd name="connsiteX3" fmla="*/ 944114 w 2766253"/>
                  <a:gd name="connsiteY3" fmla="*/ 2709074 h 2709689"/>
                  <a:gd name="connsiteX4" fmla="*/ 1597257 w 2766253"/>
                  <a:gd name="connsiteY4" fmla="*/ 2556674 h 2709689"/>
                  <a:gd name="connsiteX5" fmla="*/ 2402800 w 2766253"/>
                  <a:gd name="connsiteY5" fmla="*/ 1936188 h 2709689"/>
                  <a:gd name="connsiteX6" fmla="*/ 2762029 w 2766253"/>
                  <a:gd name="connsiteY6" fmla="*/ 912931 h 2709689"/>
                  <a:gd name="connsiteX7" fmla="*/ 2576972 w 2766253"/>
                  <a:gd name="connsiteY7" fmla="*/ 63846 h 2709689"/>
                  <a:gd name="connsiteX8" fmla="*/ 2239514 w 2766253"/>
                  <a:gd name="connsiteY8" fmla="*/ 140046 h 2709689"/>
                  <a:gd name="connsiteX9" fmla="*/ 2359257 w 2766253"/>
                  <a:gd name="connsiteY9" fmla="*/ 771417 h 2709689"/>
                  <a:gd name="connsiteX10" fmla="*/ 2228629 w 2766253"/>
                  <a:gd name="connsiteY10" fmla="*/ 1348360 h 2709689"/>
                  <a:gd name="connsiteX11" fmla="*/ 1847629 w 2766253"/>
                  <a:gd name="connsiteY11" fmla="*/ 1914417 h 2709689"/>
                  <a:gd name="connsiteX12" fmla="*/ 1227143 w 2766253"/>
                  <a:gd name="connsiteY12" fmla="*/ 2273646 h 2709689"/>
                  <a:gd name="connsiteX13" fmla="*/ 171229 w 2766253"/>
                  <a:gd name="connsiteY13" fmla="*/ 2088588 h 2709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66253" h="2709689">
                    <a:moveTo>
                      <a:pt x="171229" y="2088588"/>
                    </a:moveTo>
                    <a:cubicBezTo>
                      <a:pt x="-31971" y="2110359"/>
                      <a:pt x="-2943" y="2331703"/>
                      <a:pt x="7943" y="2404274"/>
                    </a:cubicBezTo>
                    <a:cubicBezTo>
                      <a:pt x="18829" y="2476846"/>
                      <a:pt x="80515" y="2473217"/>
                      <a:pt x="236543" y="2524017"/>
                    </a:cubicBezTo>
                    <a:cubicBezTo>
                      <a:pt x="392571" y="2574817"/>
                      <a:pt x="717328" y="2703631"/>
                      <a:pt x="944114" y="2709074"/>
                    </a:cubicBezTo>
                    <a:cubicBezTo>
                      <a:pt x="1170900" y="2714517"/>
                      <a:pt x="1354143" y="2685488"/>
                      <a:pt x="1597257" y="2556674"/>
                    </a:cubicBezTo>
                    <a:cubicBezTo>
                      <a:pt x="1840371" y="2427860"/>
                      <a:pt x="2208671" y="2210145"/>
                      <a:pt x="2402800" y="1936188"/>
                    </a:cubicBezTo>
                    <a:cubicBezTo>
                      <a:pt x="2596929" y="1662231"/>
                      <a:pt x="2733000" y="1224988"/>
                      <a:pt x="2762029" y="912931"/>
                    </a:cubicBezTo>
                    <a:cubicBezTo>
                      <a:pt x="2791058" y="600874"/>
                      <a:pt x="2664058" y="192660"/>
                      <a:pt x="2576972" y="63846"/>
                    </a:cubicBezTo>
                    <a:cubicBezTo>
                      <a:pt x="2489886" y="-64968"/>
                      <a:pt x="2275800" y="22117"/>
                      <a:pt x="2239514" y="140046"/>
                    </a:cubicBezTo>
                    <a:cubicBezTo>
                      <a:pt x="2203228" y="257975"/>
                      <a:pt x="2361071" y="570031"/>
                      <a:pt x="2359257" y="771417"/>
                    </a:cubicBezTo>
                    <a:cubicBezTo>
                      <a:pt x="2357443" y="972803"/>
                      <a:pt x="2313900" y="1157860"/>
                      <a:pt x="2228629" y="1348360"/>
                    </a:cubicBezTo>
                    <a:cubicBezTo>
                      <a:pt x="2143358" y="1538860"/>
                      <a:pt x="2014543" y="1760203"/>
                      <a:pt x="1847629" y="1914417"/>
                    </a:cubicBezTo>
                    <a:cubicBezTo>
                      <a:pt x="1680715" y="2068631"/>
                      <a:pt x="1504729" y="2237360"/>
                      <a:pt x="1227143" y="2273646"/>
                    </a:cubicBezTo>
                    <a:cubicBezTo>
                      <a:pt x="949557" y="2309932"/>
                      <a:pt x="374429" y="2066817"/>
                      <a:pt x="171229" y="2088588"/>
                    </a:cubicBezTo>
                    <a:close/>
                  </a:path>
                </a:pathLst>
              </a:custGeom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0">
                <a:schemeClr val="dk1"/>
              </a:lnRef>
              <a:fillRef idx="3">
                <a:schemeClr val="dk1"/>
              </a:fillRef>
              <a:effectRef idx="3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grpSp>
            <p:nvGrpSpPr>
              <p:cNvPr id="6" name="グループ化 5">
                <a:extLst>
                  <a:ext uri="{FF2B5EF4-FFF2-40B4-BE49-F238E27FC236}">
                    <a16:creationId xmlns:a16="http://schemas.microsoft.com/office/drawing/2014/main" id="{CE99C8C7-AB4D-49B9-99BC-9FB1BFDC7315}"/>
                  </a:ext>
                </a:extLst>
              </p:cNvPr>
              <p:cNvGrpSpPr/>
              <p:nvPr/>
            </p:nvGrpSpPr>
            <p:grpSpPr>
              <a:xfrm rot="3527489">
                <a:off x="2251767" y="4120744"/>
                <a:ext cx="987921" cy="641688"/>
                <a:chOff x="8708676" y="3085227"/>
                <a:chExt cx="987921" cy="641688"/>
              </a:xfrm>
            </p:grpSpPr>
            <p:sp>
              <p:nvSpPr>
                <p:cNvPr id="7" name="正方形/長方形 6">
                  <a:extLst>
                    <a:ext uri="{FF2B5EF4-FFF2-40B4-BE49-F238E27FC236}">
                      <a16:creationId xmlns:a16="http://schemas.microsoft.com/office/drawing/2014/main" id="{1EBDA789-22A9-4E97-9F71-E422433DC815}"/>
                    </a:ext>
                  </a:extLst>
                </p:cNvPr>
                <p:cNvSpPr/>
                <p:nvPr/>
              </p:nvSpPr>
              <p:spPr>
                <a:xfrm rot="20564528">
                  <a:off x="9384433" y="3151403"/>
                  <a:ext cx="187017" cy="284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" name="正方形/長方形 7">
                  <a:extLst>
                    <a:ext uri="{FF2B5EF4-FFF2-40B4-BE49-F238E27FC236}">
                      <a16:creationId xmlns:a16="http://schemas.microsoft.com/office/drawing/2014/main" id="{F7771AE2-C1B6-4B22-B8DA-7C479B190387}"/>
                    </a:ext>
                  </a:extLst>
                </p:cNvPr>
                <p:cNvSpPr/>
                <p:nvPr/>
              </p:nvSpPr>
              <p:spPr>
                <a:xfrm rot="19209828">
                  <a:off x="9165832" y="3122243"/>
                  <a:ext cx="530765" cy="284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10" name="グループ化 9">
                  <a:extLst>
                    <a:ext uri="{FF2B5EF4-FFF2-40B4-BE49-F238E27FC236}">
                      <a16:creationId xmlns:a16="http://schemas.microsoft.com/office/drawing/2014/main" id="{A986EF54-9003-4A83-9C99-D3FFA036CE02}"/>
                    </a:ext>
                  </a:extLst>
                </p:cNvPr>
                <p:cNvGrpSpPr/>
                <p:nvPr/>
              </p:nvGrpSpPr>
              <p:grpSpPr>
                <a:xfrm rot="19119143" flipV="1">
                  <a:off x="8708676" y="3085227"/>
                  <a:ext cx="791990" cy="641688"/>
                  <a:chOff x="2875265" y="2316016"/>
                  <a:chExt cx="791990" cy="711192"/>
                </a:xfrm>
              </p:grpSpPr>
              <p:cxnSp>
                <p:nvCxnSpPr>
                  <p:cNvPr id="12" name="直線コネクタ 11">
                    <a:extLst>
                      <a:ext uri="{FF2B5EF4-FFF2-40B4-BE49-F238E27FC236}">
                        <a16:creationId xmlns:a16="http://schemas.microsoft.com/office/drawing/2014/main" id="{8C7DF293-574C-408E-B70A-012D116658BE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9119143" flipH="1" flipV="1">
                    <a:off x="3437101" y="2316016"/>
                    <a:ext cx="230154" cy="673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" name="直線コネクタ 15">
                    <a:extLst>
                      <a:ext uri="{FF2B5EF4-FFF2-40B4-BE49-F238E27FC236}">
                        <a16:creationId xmlns:a16="http://schemas.microsoft.com/office/drawing/2014/main" id="{0C5D98A0-CC85-48B2-A091-7368AAC17BB9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75463" y="2390765"/>
                    <a:ext cx="0" cy="2818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4" name="弦 13">
                    <a:extLst>
                      <a:ext uri="{FF2B5EF4-FFF2-40B4-BE49-F238E27FC236}">
                        <a16:creationId xmlns:a16="http://schemas.microsoft.com/office/drawing/2014/main" id="{F424A6FB-F607-42A9-98B0-54F76D240E50}"/>
                      </a:ext>
                    </a:extLst>
                  </p:cNvPr>
                  <p:cNvSpPr/>
                  <p:nvPr/>
                </p:nvSpPr>
                <p:spPr>
                  <a:xfrm rot="6398570">
                    <a:off x="2920524" y="2357511"/>
                    <a:ext cx="518019" cy="527172"/>
                  </a:xfrm>
                  <a:prstGeom prst="chord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ffectLst>
                    <a:outerShdw blurRad="44450" dist="27940" dir="5400000" algn="ctr">
                      <a:srgbClr val="000000">
                        <a:alpha val="32000"/>
                      </a:srgbClr>
                    </a:outerShdw>
                  </a:effectLst>
                  <a:scene3d>
                    <a:camera prst="orthographicFront">
                      <a:rot lat="0" lon="0" rev="0"/>
                    </a:camera>
                    <a:lightRig rig="balanced" dir="t">
                      <a:rot lat="0" lon="0" rev="8700000"/>
                    </a:lightRig>
                  </a:scene3d>
                  <a:sp3d>
                    <a:bevelT w="190500" h="38100"/>
                  </a:sp3d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ja-JP"/>
                    </a:defPPr>
                    <a:lvl1pPr marL="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 dirty="0"/>
                  </a:p>
                </p:txBody>
              </p:sp>
              <p:sp>
                <p:nvSpPr>
                  <p:cNvPr id="17" name="円弧 16">
                    <a:extLst>
                      <a:ext uri="{FF2B5EF4-FFF2-40B4-BE49-F238E27FC236}">
                        <a16:creationId xmlns:a16="http://schemas.microsoft.com/office/drawing/2014/main" id="{3F3CB7DD-80C2-422A-8090-FACA817B7A7B}"/>
                      </a:ext>
                    </a:extLst>
                  </p:cNvPr>
                  <p:cNvSpPr/>
                  <p:nvPr/>
                </p:nvSpPr>
                <p:spPr>
                  <a:xfrm rot="18534955">
                    <a:off x="2832304" y="2412756"/>
                    <a:ext cx="657413" cy="571492"/>
                  </a:xfrm>
                  <a:prstGeom prst="arc">
                    <a:avLst/>
                  </a:prstGeom>
                  <a:ln w="38100">
                    <a:solidFill>
                      <a:srgbClr val="FF33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ja-JP"/>
                    </a:defPPr>
                    <a:lvl1pPr marL="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4D77A966-0D5D-4788-805B-C64D4C419BB1}"/>
                  </a:ext>
                </a:extLst>
              </p:cNvPr>
              <p:cNvSpPr txBox="1"/>
              <p:nvPr/>
            </p:nvSpPr>
            <p:spPr>
              <a:xfrm>
                <a:off x="761997" y="1953846"/>
                <a:ext cx="5323114" cy="2308324"/>
              </a:xfrm>
              <a:prstGeom prst="rect">
                <a:avLst/>
              </a:prstGeom>
              <a:noFill/>
              <a:effectLst>
                <a:glow rad="139700">
                  <a:schemeClr val="accent5">
                    <a:satMod val="175000"/>
                    <a:alpha val="40000"/>
                  </a:schemeClr>
                </a:glow>
              </a:effectLst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7200" b="1" dirty="0" err="1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accent6">
                          <a:satMod val="175000"/>
                          <a:alpha val="40000"/>
                        </a:schemeClr>
                      </a:glow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Hoss</a:t>
                </a:r>
                <a:r>
                  <a:rPr kumimoji="1" lang="en-US" altLang="ja-JP" sz="7200" b="1" dirty="0" err="1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accent6">
                          <a:satMod val="175000"/>
                          <a:alpha val="40000"/>
                        </a:schemeClr>
                      </a:glow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hi</a:t>
                </a:r>
                <a:r>
                  <a:rPr kumimoji="1" lang="en-US" altLang="ja-JP" sz="72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accent6">
                          <a:satMod val="175000"/>
                          <a:alpha val="40000"/>
                        </a:schemeClr>
                      </a:glow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 </a:t>
                </a:r>
              </a:p>
              <a:p>
                <a:pPr algn="ctr"/>
                <a:r>
                  <a:rPr kumimoji="1" lang="en-US" altLang="ja-JP" sz="7200" b="1" dirty="0">
                    <a:ln w="10160">
                      <a:solidFill>
                        <a:schemeClr val="accent5"/>
                      </a:solidFill>
                      <a:prstDash val="solid"/>
                    </a:ln>
                    <a:solidFill>
                      <a:srgbClr val="FFFFFF"/>
                    </a:solidFill>
                    <a:effectLst>
                      <a:glow rad="228600">
                        <a:schemeClr val="accent6">
                          <a:satMod val="175000"/>
                          <a:alpha val="40000"/>
                        </a:schemeClr>
                      </a:glow>
                      <a:outerShdw blurRad="38100" dist="22860" dir="5400000" algn="tl" rotWithShape="0">
                        <a:srgbClr val="000000">
                          <a:alpha val="30000"/>
                        </a:srgbClr>
                      </a:outerShdw>
                    </a:effectLst>
                    <a:latin typeface="Arial Black" panose="020B0A04020102020204" pitchFamily="34" charset="0"/>
                  </a:rPr>
                  <a:t>channel</a:t>
                </a:r>
                <a:endParaRPr kumimoji="1" lang="ja-JP" altLang="en-US" sz="7200" b="1" dirty="0">
                  <a:ln w="10160">
                    <a:solidFill>
                      <a:schemeClr val="accent5"/>
                    </a:solidFill>
                    <a:prstDash val="solid"/>
                  </a:ln>
                  <a:solidFill>
                    <a:srgbClr val="FFFFFF"/>
                  </a:solidFill>
                  <a:effectLst>
                    <a:glow rad="228600">
                      <a:schemeClr val="accent6">
                        <a:satMod val="175000"/>
                        <a:alpha val="40000"/>
                      </a:schemeClr>
                    </a:glow>
                    <a:outerShdw blurRad="38100" dist="22860" dir="5400000" algn="tl" rotWithShape="0">
                      <a:srgbClr val="000000">
                        <a:alpha val="30000"/>
                      </a:srgbClr>
                    </a:outerShdw>
                  </a:effectLst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13" name="楕円 12">
            <a:extLst>
              <a:ext uri="{FF2B5EF4-FFF2-40B4-BE49-F238E27FC236}">
                <a16:creationId xmlns:a16="http://schemas.microsoft.com/office/drawing/2014/main" id="{155582A3-775E-4C53-9F28-5F1E327F3152}"/>
              </a:ext>
            </a:extLst>
          </p:cNvPr>
          <p:cNvSpPr/>
          <p:nvPr/>
        </p:nvSpPr>
        <p:spPr>
          <a:xfrm>
            <a:off x="1012981" y="4434043"/>
            <a:ext cx="1804930" cy="16675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7A8A2CE7-FF1C-468E-A2D6-D19A7A3345D3}"/>
              </a:ext>
            </a:extLst>
          </p:cNvPr>
          <p:cNvGrpSpPr/>
          <p:nvPr/>
        </p:nvGrpSpPr>
        <p:grpSpPr>
          <a:xfrm>
            <a:off x="6655444" y="1232836"/>
            <a:ext cx="5323114" cy="5482440"/>
            <a:chOff x="761997" y="1346654"/>
            <a:chExt cx="5323114" cy="5482440"/>
          </a:xfrm>
        </p:grpSpPr>
        <p:sp>
          <p:nvSpPr>
            <p:cNvPr id="43" name="楕円 42">
              <a:extLst>
                <a:ext uri="{FF2B5EF4-FFF2-40B4-BE49-F238E27FC236}">
                  <a16:creationId xmlns:a16="http://schemas.microsoft.com/office/drawing/2014/main" id="{5CAB448C-BD64-4E65-BB5B-7343B48E194E}"/>
                </a:ext>
              </a:extLst>
            </p:cNvPr>
            <p:cNvSpPr/>
            <p:nvPr/>
          </p:nvSpPr>
          <p:spPr>
            <a:xfrm>
              <a:off x="1338943" y="1346654"/>
              <a:ext cx="4158343" cy="3965575"/>
            </a:xfrm>
            <a:prstGeom prst="ellipse">
              <a:avLst/>
            </a:prstGeom>
            <a:solidFill>
              <a:srgbClr val="00B0F0"/>
            </a:solidFill>
            <a:effectLst>
              <a:glow rad="228600">
                <a:schemeClr val="accent1">
                  <a:satMod val="175000"/>
                  <a:alpha val="40000"/>
                </a:schemeClr>
              </a:glow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4" name="グループ化 43">
              <a:extLst>
                <a:ext uri="{FF2B5EF4-FFF2-40B4-BE49-F238E27FC236}">
                  <a16:creationId xmlns:a16="http://schemas.microsoft.com/office/drawing/2014/main" id="{183A56D2-E667-4A9D-9775-ED2D5C6D255F}"/>
                </a:ext>
              </a:extLst>
            </p:cNvPr>
            <p:cNvGrpSpPr/>
            <p:nvPr/>
          </p:nvGrpSpPr>
          <p:grpSpPr>
            <a:xfrm>
              <a:off x="761997" y="1797731"/>
              <a:ext cx="5323114" cy="5031363"/>
              <a:chOff x="761997" y="1797731"/>
              <a:chExt cx="5323114" cy="5031363"/>
            </a:xfrm>
          </p:grpSpPr>
          <p:sp>
            <p:nvSpPr>
              <p:cNvPr id="45" name="爆発: 14 pt 44">
                <a:extLst>
                  <a:ext uri="{FF2B5EF4-FFF2-40B4-BE49-F238E27FC236}">
                    <a16:creationId xmlns:a16="http://schemas.microsoft.com/office/drawing/2014/main" id="{C56641F0-AB76-4E4F-A8F3-73DB6760DC72}"/>
                  </a:ext>
                </a:extLst>
              </p:cNvPr>
              <p:cNvSpPr/>
              <p:nvPr/>
            </p:nvSpPr>
            <p:spPr>
              <a:xfrm rot="3919137">
                <a:off x="1984533" y="4394184"/>
                <a:ext cx="701473" cy="814841"/>
              </a:xfrm>
              <a:prstGeom prst="irregularSeal2">
                <a:avLst/>
              </a:prstGeom>
              <a:solidFill>
                <a:srgbClr val="FF000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46" name="直線コネクタ 45">
                <a:extLst>
                  <a:ext uri="{FF2B5EF4-FFF2-40B4-BE49-F238E27FC236}">
                    <a16:creationId xmlns:a16="http://schemas.microsoft.com/office/drawing/2014/main" id="{1D83FF0C-2334-49BA-A524-DCDCA5308FB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153185" y="6700326"/>
                <a:ext cx="698742" cy="128768"/>
              </a:xfrm>
              <a:prstGeom prst="line">
                <a:avLst/>
              </a:prstGeom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7" name="フリーフォーム: 図形 46">
                <a:extLst>
                  <a:ext uri="{FF2B5EF4-FFF2-40B4-BE49-F238E27FC236}">
                    <a16:creationId xmlns:a16="http://schemas.microsoft.com/office/drawing/2014/main" id="{673E24CC-E29C-4521-8188-99E86E230924}"/>
                  </a:ext>
                </a:extLst>
              </p:cNvPr>
              <p:cNvSpPr/>
              <p:nvPr/>
            </p:nvSpPr>
            <p:spPr>
              <a:xfrm>
                <a:off x="2932156" y="2712122"/>
                <a:ext cx="2832944" cy="2308325"/>
              </a:xfrm>
              <a:custGeom>
                <a:avLst/>
                <a:gdLst>
                  <a:gd name="connsiteX0" fmla="*/ 171229 w 2766253"/>
                  <a:gd name="connsiteY0" fmla="*/ 2088588 h 2709689"/>
                  <a:gd name="connsiteX1" fmla="*/ 7943 w 2766253"/>
                  <a:gd name="connsiteY1" fmla="*/ 2404274 h 2709689"/>
                  <a:gd name="connsiteX2" fmla="*/ 236543 w 2766253"/>
                  <a:gd name="connsiteY2" fmla="*/ 2524017 h 2709689"/>
                  <a:gd name="connsiteX3" fmla="*/ 944114 w 2766253"/>
                  <a:gd name="connsiteY3" fmla="*/ 2709074 h 2709689"/>
                  <a:gd name="connsiteX4" fmla="*/ 1597257 w 2766253"/>
                  <a:gd name="connsiteY4" fmla="*/ 2556674 h 2709689"/>
                  <a:gd name="connsiteX5" fmla="*/ 2402800 w 2766253"/>
                  <a:gd name="connsiteY5" fmla="*/ 1936188 h 2709689"/>
                  <a:gd name="connsiteX6" fmla="*/ 2762029 w 2766253"/>
                  <a:gd name="connsiteY6" fmla="*/ 912931 h 2709689"/>
                  <a:gd name="connsiteX7" fmla="*/ 2576972 w 2766253"/>
                  <a:gd name="connsiteY7" fmla="*/ 63846 h 2709689"/>
                  <a:gd name="connsiteX8" fmla="*/ 2239514 w 2766253"/>
                  <a:gd name="connsiteY8" fmla="*/ 140046 h 2709689"/>
                  <a:gd name="connsiteX9" fmla="*/ 2359257 w 2766253"/>
                  <a:gd name="connsiteY9" fmla="*/ 771417 h 2709689"/>
                  <a:gd name="connsiteX10" fmla="*/ 2228629 w 2766253"/>
                  <a:gd name="connsiteY10" fmla="*/ 1348360 h 2709689"/>
                  <a:gd name="connsiteX11" fmla="*/ 1847629 w 2766253"/>
                  <a:gd name="connsiteY11" fmla="*/ 1914417 h 2709689"/>
                  <a:gd name="connsiteX12" fmla="*/ 1227143 w 2766253"/>
                  <a:gd name="connsiteY12" fmla="*/ 2273646 h 2709689"/>
                  <a:gd name="connsiteX13" fmla="*/ 171229 w 2766253"/>
                  <a:gd name="connsiteY13" fmla="*/ 2088588 h 27096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2766253" h="2709689">
                    <a:moveTo>
                      <a:pt x="171229" y="2088588"/>
                    </a:moveTo>
                    <a:cubicBezTo>
                      <a:pt x="-31971" y="2110359"/>
                      <a:pt x="-2943" y="2331703"/>
                      <a:pt x="7943" y="2404274"/>
                    </a:cubicBezTo>
                    <a:cubicBezTo>
                      <a:pt x="18829" y="2476846"/>
                      <a:pt x="80515" y="2473217"/>
                      <a:pt x="236543" y="2524017"/>
                    </a:cubicBezTo>
                    <a:cubicBezTo>
                      <a:pt x="392571" y="2574817"/>
                      <a:pt x="717328" y="2703631"/>
                      <a:pt x="944114" y="2709074"/>
                    </a:cubicBezTo>
                    <a:cubicBezTo>
                      <a:pt x="1170900" y="2714517"/>
                      <a:pt x="1354143" y="2685488"/>
                      <a:pt x="1597257" y="2556674"/>
                    </a:cubicBezTo>
                    <a:cubicBezTo>
                      <a:pt x="1840371" y="2427860"/>
                      <a:pt x="2208671" y="2210145"/>
                      <a:pt x="2402800" y="1936188"/>
                    </a:cubicBezTo>
                    <a:cubicBezTo>
                      <a:pt x="2596929" y="1662231"/>
                      <a:pt x="2733000" y="1224988"/>
                      <a:pt x="2762029" y="912931"/>
                    </a:cubicBezTo>
                    <a:cubicBezTo>
                      <a:pt x="2791058" y="600874"/>
                      <a:pt x="2664058" y="192660"/>
                      <a:pt x="2576972" y="63846"/>
                    </a:cubicBezTo>
                    <a:cubicBezTo>
                      <a:pt x="2489886" y="-64968"/>
                      <a:pt x="2275800" y="22117"/>
                      <a:pt x="2239514" y="140046"/>
                    </a:cubicBezTo>
                    <a:cubicBezTo>
                      <a:pt x="2203228" y="257975"/>
                      <a:pt x="2361071" y="570031"/>
                      <a:pt x="2359257" y="771417"/>
                    </a:cubicBezTo>
                    <a:cubicBezTo>
                      <a:pt x="2357443" y="972803"/>
                      <a:pt x="2313900" y="1157860"/>
                      <a:pt x="2228629" y="1348360"/>
                    </a:cubicBezTo>
                    <a:cubicBezTo>
                      <a:pt x="2143358" y="1538860"/>
                      <a:pt x="2014543" y="1760203"/>
                      <a:pt x="1847629" y="1914417"/>
                    </a:cubicBezTo>
                    <a:cubicBezTo>
                      <a:pt x="1680715" y="2068631"/>
                      <a:pt x="1504729" y="2237360"/>
                      <a:pt x="1227143" y="2273646"/>
                    </a:cubicBezTo>
                    <a:cubicBezTo>
                      <a:pt x="949557" y="2309932"/>
                      <a:pt x="374429" y="2066817"/>
                      <a:pt x="171229" y="2088588"/>
                    </a:cubicBezTo>
                    <a:close/>
                  </a:path>
                </a:pathLst>
              </a:cu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1F3C3AD1-4B5D-4FB5-91F9-B778F988F676}"/>
                  </a:ext>
                </a:extLst>
              </p:cNvPr>
              <p:cNvSpPr txBox="1"/>
              <p:nvPr/>
            </p:nvSpPr>
            <p:spPr>
              <a:xfrm>
                <a:off x="761997" y="1797731"/>
                <a:ext cx="5323114" cy="23083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720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EUS </a:t>
                </a:r>
              </a:p>
              <a:p>
                <a:pPr algn="ctr"/>
                <a:r>
                  <a:rPr kumimoji="1" lang="en-US" altLang="ja-JP" sz="7200" dirty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channel</a:t>
                </a:r>
                <a:endParaRPr kumimoji="1" lang="ja-JP" altLang="en-US" sz="72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  <p:grpSp>
            <p:nvGrpSpPr>
              <p:cNvPr id="49" name="グループ化 48">
                <a:extLst>
                  <a:ext uri="{FF2B5EF4-FFF2-40B4-BE49-F238E27FC236}">
                    <a16:creationId xmlns:a16="http://schemas.microsoft.com/office/drawing/2014/main" id="{2DB86BA8-A392-45F7-A1F2-E9ED3EB418FA}"/>
                  </a:ext>
                </a:extLst>
              </p:cNvPr>
              <p:cNvGrpSpPr/>
              <p:nvPr/>
            </p:nvGrpSpPr>
            <p:grpSpPr>
              <a:xfrm rot="3527489">
                <a:off x="2260081" y="4115583"/>
                <a:ext cx="990356" cy="637613"/>
                <a:chOff x="8706240" y="3075381"/>
                <a:chExt cx="990356" cy="637613"/>
              </a:xfrm>
            </p:grpSpPr>
            <p:sp>
              <p:nvSpPr>
                <p:cNvPr id="51" name="正方形/長方形 50">
                  <a:extLst>
                    <a:ext uri="{FF2B5EF4-FFF2-40B4-BE49-F238E27FC236}">
                      <a16:creationId xmlns:a16="http://schemas.microsoft.com/office/drawing/2014/main" id="{BDCC25B7-8B9C-4958-B947-87F5C246824F}"/>
                    </a:ext>
                  </a:extLst>
                </p:cNvPr>
                <p:cNvSpPr/>
                <p:nvPr/>
              </p:nvSpPr>
              <p:spPr>
                <a:xfrm rot="20564528">
                  <a:off x="9384433" y="3151403"/>
                  <a:ext cx="187017" cy="284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" name="正方形/長方形 51">
                  <a:extLst>
                    <a:ext uri="{FF2B5EF4-FFF2-40B4-BE49-F238E27FC236}">
                      <a16:creationId xmlns:a16="http://schemas.microsoft.com/office/drawing/2014/main" id="{AE6B477E-90AA-49B8-BFD9-9B08F2D18B85}"/>
                    </a:ext>
                  </a:extLst>
                </p:cNvPr>
                <p:cNvSpPr/>
                <p:nvPr/>
              </p:nvSpPr>
              <p:spPr>
                <a:xfrm rot="19209828">
                  <a:off x="9165831" y="3122243"/>
                  <a:ext cx="530765" cy="28430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53" name="グループ化 52">
                  <a:extLst>
                    <a:ext uri="{FF2B5EF4-FFF2-40B4-BE49-F238E27FC236}">
                      <a16:creationId xmlns:a16="http://schemas.microsoft.com/office/drawing/2014/main" id="{4989379B-4280-4256-B058-2B9185DE47A0}"/>
                    </a:ext>
                  </a:extLst>
                </p:cNvPr>
                <p:cNvGrpSpPr/>
                <p:nvPr/>
              </p:nvGrpSpPr>
              <p:grpSpPr>
                <a:xfrm rot="19119143" flipV="1">
                  <a:off x="8706240" y="3075381"/>
                  <a:ext cx="830032" cy="637613"/>
                  <a:chOff x="2876546" y="2316016"/>
                  <a:chExt cx="830032" cy="706675"/>
                </a:xfrm>
              </p:grpSpPr>
              <p:cxnSp>
                <p:nvCxnSpPr>
                  <p:cNvPr id="54" name="直線コネクタ 53">
                    <a:extLst>
                      <a:ext uri="{FF2B5EF4-FFF2-40B4-BE49-F238E27FC236}">
                        <a16:creationId xmlns:a16="http://schemas.microsoft.com/office/drawing/2014/main" id="{2A9284F4-0AB4-423D-A0DC-9DC15531D4F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9119143" flipH="1" flipV="1">
                    <a:off x="3437101" y="2316016"/>
                    <a:ext cx="230154" cy="67309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5" name="直線コネクタ 54">
                    <a:extLst>
                      <a:ext uri="{FF2B5EF4-FFF2-40B4-BE49-F238E27FC236}">
                        <a16:creationId xmlns:a16="http://schemas.microsoft.com/office/drawing/2014/main" id="{3691EE37-F9AA-4703-8CEA-E8A1E7849FDF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rot="19119143" flipH="1" flipV="1">
                    <a:off x="3442168" y="2585274"/>
                    <a:ext cx="264410" cy="253576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6" name="弦 55">
                    <a:extLst>
                      <a:ext uri="{FF2B5EF4-FFF2-40B4-BE49-F238E27FC236}">
                        <a16:creationId xmlns:a16="http://schemas.microsoft.com/office/drawing/2014/main" id="{F74848A7-B6F1-4170-B6D5-3128E3714EEA}"/>
                      </a:ext>
                    </a:extLst>
                  </p:cNvPr>
                  <p:cNvSpPr/>
                  <p:nvPr/>
                </p:nvSpPr>
                <p:spPr>
                  <a:xfrm rot="6398570">
                    <a:off x="2920524" y="2357511"/>
                    <a:ext cx="518019" cy="527172"/>
                  </a:xfrm>
                  <a:prstGeom prst="chord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ja-JP"/>
                    </a:defPPr>
                    <a:lvl1pPr marL="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1800" kern="120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/>
                  </a:p>
                </p:txBody>
              </p:sp>
              <p:cxnSp>
                <p:nvCxnSpPr>
                  <p:cNvPr id="57" name="直線コネクタ 56">
                    <a:extLst>
                      <a:ext uri="{FF2B5EF4-FFF2-40B4-BE49-F238E27FC236}">
                        <a16:creationId xmlns:a16="http://schemas.microsoft.com/office/drawing/2014/main" id="{2971D8BE-D6D4-464F-B869-A0F461A27BB7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>
                    <a:off x="3311912" y="2408663"/>
                    <a:ext cx="133816" cy="0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直線コネクタ 57">
                    <a:extLst>
                      <a:ext uri="{FF2B5EF4-FFF2-40B4-BE49-F238E27FC236}">
                        <a16:creationId xmlns:a16="http://schemas.microsoft.com/office/drawing/2014/main" id="{F853AA65-A93A-414F-9AB9-BA5A2A094D63}"/>
                      </a:ext>
                    </a:extLst>
                  </p:cNvPr>
                  <p:cNvCxnSpPr>
                    <a:cxnSpLocks/>
                  </p:cNvCxnSpPr>
                  <p:nvPr/>
                </p:nvCxnSpPr>
                <p:spPr>
                  <a:xfrm flipV="1">
                    <a:off x="3475463" y="2390765"/>
                    <a:ext cx="0" cy="281808"/>
                  </a:xfrm>
                  <a:prstGeom prst="line">
                    <a:avLst/>
                  </a:prstGeom>
                  <a:ln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59" name="円弧 58">
                    <a:extLst>
                      <a:ext uri="{FF2B5EF4-FFF2-40B4-BE49-F238E27FC236}">
                        <a16:creationId xmlns:a16="http://schemas.microsoft.com/office/drawing/2014/main" id="{50B2B51D-C723-4699-825A-012AA057E13E}"/>
                      </a:ext>
                    </a:extLst>
                  </p:cNvPr>
                  <p:cNvSpPr/>
                  <p:nvPr/>
                </p:nvSpPr>
                <p:spPr>
                  <a:xfrm rot="18534955">
                    <a:off x="2833585" y="2408239"/>
                    <a:ext cx="657413" cy="571492"/>
                  </a:xfrm>
                  <a:prstGeom prst="arc">
                    <a:avLst/>
                  </a:prstGeom>
                  <a:ln w="38100">
                    <a:solidFill>
                      <a:srgbClr val="C0000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  <p:txBody>
                  <a:bodyPr rot="0" spcFirstLastPara="0" vert="horz" wrap="square" lIns="91440" tIns="45720" rIns="91440" bIns="45720" numCol="1" spcCol="0" rtlCol="0" fromWordArt="0" anchor="ctr" anchorCtr="0" forceAA="0" compatLnSpc="1">
                    <a:prstTxWarp prst="textNoShape">
                      <a:avLst/>
                    </a:prstTxWarp>
                    <a:noAutofit/>
                  </a:bodyPr>
                  <a:lstStyle>
                    <a:defPPr>
                      <a:defRPr lang="ja-JP"/>
                    </a:defPPr>
                    <a:lvl1pPr marL="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1pPr>
                    <a:lvl2pPr marL="4572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2pPr>
                    <a:lvl3pPr marL="9144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3pPr>
                    <a:lvl4pPr marL="13716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4pPr>
                    <a:lvl5pPr marL="18288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5pPr>
                    <a:lvl6pPr marL="22860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6pPr>
                    <a:lvl7pPr marL="27432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7pPr>
                    <a:lvl8pPr marL="32004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8pPr>
                    <a:lvl9pPr marL="3657600" algn="l" defTabSz="914400" rtl="0" eaLnBrk="1" latinLnBrk="0" hangingPunct="1">
                      <a:defRPr kumimoji="1" sz="1800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lvl9pPr>
                  </a:lstStyle>
                  <a:p>
                    <a:pPr algn="ctr"/>
                    <a:endParaRPr kumimoji="1" lang="ja-JP" altLang="en-US"/>
                  </a:p>
                </p:txBody>
              </p:sp>
            </p:grpSp>
          </p:grpSp>
          <p:sp>
            <p:nvSpPr>
              <p:cNvPr id="50" name="正方形/長方形 49">
                <a:extLst>
                  <a:ext uri="{FF2B5EF4-FFF2-40B4-BE49-F238E27FC236}">
                    <a16:creationId xmlns:a16="http://schemas.microsoft.com/office/drawing/2014/main" id="{03703D04-0B46-4250-89E9-ECAC0FC9D3D0}"/>
                  </a:ext>
                </a:extLst>
              </p:cNvPr>
              <p:cNvSpPr/>
              <p:nvPr/>
            </p:nvSpPr>
            <p:spPr>
              <a:xfrm rot="1222513">
                <a:off x="3047041" y="4473495"/>
                <a:ext cx="208535" cy="372358"/>
              </a:xfrm>
              <a:prstGeom prst="rect">
                <a:avLst/>
              </a:prstGeom>
              <a:solidFill>
                <a:schemeClr val="tx1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2" name="楕円 1">
            <a:extLst>
              <a:ext uri="{FF2B5EF4-FFF2-40B4-BE49-F238E27FC236}">
                <a16:creationId xmlns:a16="http://schemas.microsoft.com/office/drawing/2014/main" id="{3CF3E511-DF53-4E9F-8AA5-03DBBC52BBB8}"/>
              </a:ext>
            </a:extLst>
          </p:cNvPr>
          <p:cNvSpPr/>
          <p:nvPr/>
        </p:nvSpPr>
        <p:spPr>
          <a:xfrm>
            <a:off x="8740323" y="4546940"/>
            <a:ext cx="107166" cy="70583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37" name="図 36">
            <a:extLst>
              <a:ext uri="{FF2B5EF4-FFF2-40B4-BE49-F238E27FC236}">
                <a16:creationId xmlns:a16="http://schemas.microsoft.com/office/drawing/2014/main" id="{67452EE6-F44A-4D56-BA4C-2600F8B7D09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8375" r="16650"/>
          <a:stretch/>
        </p:blipFill>
        <p:spPr>
          <a:xfrm>
            <a:off x="8109984" y="4556236"/>
            <a:ext cx="706322" cy="199050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D2D5743A-A9DC-4812-AB89-AB94A1C25C6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1544" y="-6637850"/>
            <a:ext cx="5608806" cy="492599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7B5A07D-2F6C-4394-BCF0-7D78135D6DD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66309"/>
          <a:stretch/>
        </p:blipFill>
        <p:spPr>
          <a:xfrm>
            <a:off x="2814329" y="4476123"/>
            <a:ext cx="457819" cy="817845"/>
          </a:xfrm>
          <a:prstGeom prst="rect">
            <a:avLst/>
          </a:prstGeom>
          <a:ln>
            <a:noFill/>
          </a:ln>
        </p:spPr>
      </p:pic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9674EB72-07FB-42B5-BD53-6190886D537E}"/>
              </a:ext>
            </a:extLst>
          </p:cNvPr>
          <p:cNvSpPr/>
          <p:nvPr/>
        </p:nvSpPr>
        <p:spPr>
          <a:xfrm>
            <a:off x="2623867" y="4476123"/>
            <a:ext cx="322187" cy="379139"/>
          </a:xfrm>
          <a:custGeom>
            <a:avLst/>
            <a:gdLst>
              <a:gd name="connsiteX0" fmla="*/ 364219 w 367179"/>
              <a:gd name="connsiteY0" fmla="*/ 85826 h 452419"/>
              <a:gd name="connsiteX1" fmla="*/ 140161 w 367179"/>
              <a:gd name="connsiteY1" fmla="*/ 1047 h 452419"/>
              <a:gd name="connsiteX2" fmla="*/ 146216 w 367179"/>
              <a:gd name="connsiteY2" fmla="*/ 43436 h 452419"/>
              <a:gd name="connsiteX3" fmla="*/ 146216 w 367179"/>
              <a:gd name="connsiteY3" fmla="*/ 116104 h 452419"/>
              <a:gd name="connsiteX4" fmla="*/ 79604 w 367179"/>
              <a:gd name="connsiteY4" fmla="*/ 200883 h 452419"/>
              <a:gd name="connsiteX5" fmla="*/ 881 w 367179"/>
              <a:gd name="connsiteY5" fmla="*/ 255383 h 452419"/>
              <a:gd name="connsiteX6" fmla="*/ 134105 w 367179"/>
              <a:gd name="connsiteY6" fmla="*/ 291717 h 452419"/>
              <a:gd name="connsiteX7" fmla="*/ 243106 w 367179"/>
              <a:gd name="connsiteY7" fmla="*/ 406774 h 452419"/>
              <a:gd name="connsiteX8" fmla="*/ 267329 w 367179"/>
              <a:gd name="connsiteY8" fmla="*/ 430997 h 452419"/>
              <a:gd name="connsiteX9" fmla="*/ 364219 w 367179"/>
              <a:gd name="connsiteY9" fmla="*/ 85826 h 452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7179" h="452419">
                <a:moveTo>
                  <a:pt x="364219" y="85826"/>
                </a:moveTo>
                <a:cubicBezTo>
                  <a:pt x="343024" y="14168"/>
                  <a:pt x="176495" y="8112"/>
                  <a:pt x="140161" y="1047"/>
                </a:cubicBezTo>
                <a:cubicBezTo>
                  <a:pt x="103827" y="-6018"/>
                  <a:pt x="145207" y="24260"/>
                  <a:pt x="146216" y="43436"/>
                </a:cubicBezTo>
                <a:cubicBezTo>
                  <a:pt x="147225" y="62612"/>
                  <a:pt x="157318" y="89863"/>
                  <a:pt x="146216" y="116104"/>
                </a:cubicBezTo>
                <a:cubicBezTo>
                  <a:pt x="135114" y="142345"/>
                  <a:pt x="103826" y="177670"/>
                  <a:pt x="79604" y="200883"/>
                </a:cubicBezTo>
                <a:cubicBezTo>
                  <a:pt x="55381" y="224096"/>
                  <a:pt x="-8203" y="240244"/>
                  <a:pt x="881" y="255383"/>
                </a:cubicBezTo>
                <a:cubicBezTo>
                  <a:pt x="9965" y="270522"/>
                  <a:pt x="93734" y="266485"/>
                  <a:pt x="134105" y="291717"/>
                </a:cubicBezTo>
                <a:cubicBezTo>
                  <a:pt x="174476" y="316949"/>
                  <a:pt x="220902" y="383561"/>
                  <a:pt x="243106" y="406774"/>
                </a:cubicBezTo>
                <a:cubicBezTo>
                  <a:pt x="265310" y="429987"/>
                  <a:pt x="248153" y="481461"/>
                  <a:pt x="267329" y="430997"/>
                </a:cubicBezTo>
                <a:cubicBezTo>
                  <a:pt x="286505" y="380534"/>
                  <a:pt x="385414" y="157484"/>
                  <a:pt x="364219" y="85826"/>
                </a:cubicBezTo>
                <a:close/>
              </a:path>
            </a:pathLst>
          </a:custGeom>
          <a:solidFill>
            <a:schemeClr val="bg1">
              <a:alpha val="33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アーチ 2">
            <a:extLst>
              <a:ext uri="{FF2B5EF4-FFF2-40B4-BE49-F238E27FC236}">
                <a16:creationId xmlns:a16="http://schemas.microsoft.com/office/drawing/2014/main" id="{D7E7E58E-0069-4CE3-8847-627E9598B44C}"/>
              </a:ext>
            </a:extLst>
          </p:cNvPr>
          <p:cNvSpPr/>
          <p:nvPr/>
        </p:nvSpPr>
        <p:spPr>
          <a:xfrm rot="12361119">
            <a:off x="2067795" y="3994403"/>
            <a:ext cx="906324" cy="907161"/>
          </a:xfrm>
          <a:prstGeom prst="blockArc">
            <a:avLst>
              <a:gd name="adj1" fmla="val 12484229"/>
              <a:gd name="adj2" fmla="val 151567"/>
              <a:gd name="adj3" fmla="val 23756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62" name="アーチ 61">
            <a:extLst>
              <a:ext uri="{FF2B5EF4-FFF2-40B4-BE49-F238E27FC236}">
                <a16:creationId xmlns:a16="http://schemas.microsoft.com/office/drawing/2014/main" id="{6BC19F79-7146-4B4F-9391-408A8CD3E4C3}"/>
              </a:ext>
            </a:extLst>
          </p:cNvPr>
          <p:cNvSpPr/>
          <p:nvPr/>
        </p:nvSpPr>
        <p:spPr>
          <a:xfrm rot="12361119">
            <a:off x="1776661" y="3861896"/>
            <a:ext cx="1530851" cy="1252060"/>
          </a:xfrm>
          <a:prstGeom prst="blockArc">
            <a:avLst>
              <a:gd name="adj1" fmla="val 12464584"/>
              <a:gd name="adj2" fmla="val 372317"/>
              <a:gd name="adj3" fmla="val 25886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3" name="アーチ 62">
            <a:extLst>
              <a:ext uri="{FF2B5EF4-FFF2-40B4-BE49-F238E27FC236}">
                <a16:creationId xmlns:a16="http://schemas.microsoft.com/office/drawing/2014/main" id="{690566E0-3046-4321-B96A-D8E9061F9869}"/>
              </a:ext>
            </a:extLst>
          </p:cNvPr>
          <p:cNvSpPr/>
          <p:nvPr/>
        </p:nvSpPr>
        <p:spPr>
          <a:xfrm rot="12187731">
            <a:off x="1614553" y="3740801"/>
            <a:ext cx="1767078" cy="1566602"/>
          </a:xfrm>
          <a:prstGeom prst="blockArc">
            <a:avLst>
              <a:gd name="adj1" fmla="val 12386891"/>
              <a:gd name="adj2" fmla="val 771027"/>
              <a:gd name="adj3" fmla="val 14368"/>
            </a:avLst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9682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ワイド画面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Arial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shunsuke oomoto</dc:creator>
  <cp:lastModifiedBy>shunsuke oomoto</cp:lastModifiedBy>
  <cp:revision>1</cp:revision>
  <dcterms:created xsi:type="dcterms:W3CDTF">2019-12-06T03:05:48Z</dcterms:created>
  <dcterms:modified xsi:type="dcterms:W3CDTF">2019-12-06T03:08:23Z</dcterms:modified>
</cp:coreProperties>
</file>